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B1F7-9595-45D3-9587-54B0E5F163D2}" type="datetimeFigureOut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8916-9178-4AAF-BE81-5C90CF5DE6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4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99B4-719B-40A2-90CA-288437A08027}" type="datetimeFigureOut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B3C-2697-490D-BFF3-B65FDB13DC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2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/>
          <a:lstStyle>
            <a:lvl1pPr algn="r">
              <a:defRPr b="1" baseline="0">
                <a:solidFill>
                  <a:srgbClr val="0033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3573016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3546-D161-4DFD-8176-5F97597C10BA}" type="datetime1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91AFAB7-2584-4287-973B-45EE4742B9F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938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 baseline="0">
                <a:solidFill>
                  <a:srgbClr val="003399"/>
                </a:solidFill>
              </a:defRPr>
            </a:lvl1pPr>
            <a:lvl2pPr>
              <a:defRPr sz="2200" baseline="0"/>
            </a:lvl2pPr>
            <a:lvl3pPr>
              <a:defRPr sz="2000" baseline="0"/>
            </a:lvl3pPr>
            <a:lvl4pPr>
              <a:defRPr sz="19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D0E-896A-405D-98B2-4FD3E8939674}" type="datetime1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91AFAB7-2584-4287-973B-45EE4742B9F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50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3D88-9394-4771-822C-427A0236FB84}" type="datetime1">
              <a:rPr lang="zh-TW" altLang="en-US" smtClean="0"/>
              <a:t>2020/6/5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FAB7-2584-4287-973B-45EE4742B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3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rgbClr val="003399"/>
          </a:solidFill>
          <a:latin typeface="Arial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 baseline="0">
          <a:solidFill>
            <a:schemeClr val="tx1"/>
          </a:solidFill>
          <a:latin typeface="Arial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itchFamily="34" charset="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kern="1200" baseline="0">
          <a:solidFill>
            <a:schemeClr val="tx1"/>
          </a:solidFill>
          <a:latin typeface="Arial" pitchFamily="34" charset="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Arial" pitchFamily="34" charset="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772400" cy="86409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cs typeface="Arial" pitchFamily="34" charset="0"/>
              </a:rPr>
              <a:t>Manually remove </a:t>
            </a:r>
            <a:br>
              <a:rPr lang="en-US" altLang="zh-TW" sz="4000" dirty="0" smtClean="0">
                <a:cs typeface="Arial" pitchFamily="34" charset="0"/>
              </a:rPr>
            </a:br>
            <a:r>
              <a:rPr lang="en-US" altLang="zh-TW" sz="4000" dirty="0" smtClean="0">
                <a:cs typeface="Arial" pitchFamily="34" charset="0"/>
              </a:rPr>
              <a:t>Excel Add-in</a:t>
            </a:r>
            <a:endParaRPr lang="zh-TW" alt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5544616" cy="1080120"/>
          </a:xfrm>
        </p:spPr>
        <p:txBody>
          <a:bodyPr>
            <a:normAutofit/>
          </a:bodyPr>
          <a:lstStyle/>
          <a:p>
            <a:r>
              <a:rPr lang="fr-FR" altLang="zh-TW" dirty="0" smtClean="0"/>
              <a:t> </a:t>
            </a:r>
            <a:r>
              <a:rPr lang="en-US" altLang="zh-TW" dirty="0" err="1"/>
              <a:t>AVer</a:t>
            </a:r>
            <a:r>
              <a:rPr lang="en-US" altLang="zh-TW" dirty="0"/>
              <a:t> Information Inc</a:t>
            </a:r>
            <a:r>
              <a:rPr lang="en-US" altLang="zh-TW" dirty="0" smtClean="0"/>
              <a:t>.</a:t>
            </a:r>
            <a:endParaRPr lang="zh-TW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1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Manually Remove Excel </a:t>
            </a:r>
            <a:r>
              <a:rPr lang="en-US" altLang="zh-TW" dirty="0" smtClean="0">
                <a:cs typeface="Arial" pitchFamily="34" charset="0"/>
              </a:rPr>
              <a:t>Add-in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FAB7-2584-4287-973B-45EE4742B9F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Please use </a:t>
            </a:r>
            <a:r>
              <a:rPr lang="en-US" altLang="zh-TW" dirty="0"/>
              <a:t>the following steps to remove Excel </a:t>
            </a:r>
            <a:r>
              <a:rPr lang="en-US" altLang="zh-TW" dirty="0" smtClean="0"/>
              <a:t>Add-in manually.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Launch </a:t>
            </a:r>
            <a:r>
              <a:rPr lang="en-US" altLang="zh-TW" dirty="0" smtClean="0"/>
              <a:t>Excel -&gt; Go </a:t>
            </a:r>
            <a:r>
              <a:rPr lang="en-US" altLang="zh-TW" dirty="0"/>
              <a:t>to Tools -&gt; </a:t>
            </a:r>
            <a:r>
              <a:rPr lang="en-US" altLang="zh-TW" dirty="0" smtClean="0"/>
              <a:t>Press Excel </a:t>
            </a:r>
            <a:r>
              <a:rPr lang="en-US" altLang="zh-TW" dirty="0"/>
              <a:t>Add-ins</a:t>
            </a:r>
            <a:r>
              <a:rPr lang="en-US" altLang="zh-TW" dirty="0" smtClean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Uncheck </a:t>
            </a:r>
            <a:r>
              <a:rPr lang="en-US" altLang="zh-TW" dirty="0" err="1"/>
              <a:t>Aplusexceladdin</a:t>
            </a:r>
            <a:r>
              <a:rPr lang="en-US" altLang="zh-TW" dirty="0"/>
              <a:t> and press OK</a:t>
            </a:r>
            <a:r>
              <a:rPr lang="en-US" altLang="zh-TW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Close Excel Add-in dialog.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Manually Remove Excel Add-in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FAB7-2584-4287-973B-45EE4742B9F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Launch </a:t>
            </a:r>
            <a:r>
              <a:rPr lang="en-US" altLang="zh-TW" dirty="0" smtClean="0"/>
              <a:t>Excel -&gt; Go to Tools -&gt;  Press Excel Add-ins…</a:t>
            </a:r>
            <a:endParaRPr lang="zh-TW" altLang="en-US" dirty="0"/>
          </a:p>
        </p:txBody>
      </p:sp>
      <p:pic>
        <p:nvPicPr>
          <p:cNvPr id="5" name="Picture 3" descr="F:\AVer\Screen Shot 2020-06-02 at 5.40.43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3397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Manually Remove Excel Add-in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FAB7-2584-4287-973B-45EE4742B9F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TW" dirty="0"/>
              <a:t>Uncheck </a:t>
            </a:r>
            <a:r>
              <a:rPr lang="en-US" altLang="zh-TW" dirty="0" err="1" smtClean="0"/>
              <a:t>Aplusexceladdin</a:t>
            </a:r>
            <a:r>
              <a:rPr lang="en-US" altLang="zh-TW" dirty="0" smtClean="0"/>
              <a:t> </a:t>
            </a:r>
            <a:r>
              <a:rPr lang="en-US" altLang="zh-TW" dirty="0"/>
              <a:t>and press </a:t>
            </a:r>
            <a:r>
              <a:rPr lang="en-US" altLang="zh-TW" dirty="0" smtClean="0"/>
              <a:t>OK.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5" y="2204864"/>
            <a:ext cx="4953255" cy="44198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11760" y="3356992"/>
            <a:ext cx="44644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796136" y="5949280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19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 pitchFamily="34" charset="0"/>
              </a:rPr>
              <a:t>Manually Remove Excel Add-in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FAB7-2584-4287-973B-45EE4742B9F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TW" dirty="0"/>
              <a:t>Close Excel </a:t>
            </a:r>
            <a:r>
              <a:rPr lang="en-US" altLang="zh-TW" dirty="0" smtClean="0"/>
              <a:t>Add-in dialog.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14" y="2892397"/>
            <a:ext cx="3352972" cy="10732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87824" y="2924944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10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509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82</Words>
  <Application>Microsoft Office PowerPoint</Application>
  <PresentationFormat>如螢幕大小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Manually remove  Excel Add-in</vt:lpstr>
      <vt:lpstr>Manually Remove Excel Add-in </vt:lpstr>
      <vt:lpstr>Manually Remove Excel Add-in </vt:lpstr>
      <vt:lpstr>Manually Remove Excel Add-in </vt:lpstr>
      <vt:lpstr>Manually Remove Excel Add-in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IS HERE</dc:title>
  <dc:creator>Sandy Jou</dc:creator>
  <cp:lastModifiedBy>Albee Tsai</cp:lastModifiedBy>
  <cp:revision>80</cp:revision>
  <dcterms:created xsi:type="dcterms:W3CDTF">2019-05-09T01:42:21Z</dcterms:created>
  <dcterms:modified xsi:type="dcterms:W3CDTF">2020-06-05T09:10:03Z</dcterms:modified>
</cp:coreProperties>
</file>